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57" r:id="rId3"/>
    <p:sldId id="259" r:id="rId4"/>
    <p:sldId id="262" r:id="rId5"/>
    <p:sldId id="267" r:id="rId6"/>
    <p:sldId id="268" r:id="rId7"/>
    <p:sldId id="269" r:id="rId8"/>
    <p:sldId id="260" r:id="rId9"/>
    <p:sldId id="261" r:id="rId10"/>
    <p:sldId id="263" r:id="rId11"/>
    <p:sldId id="275" r:id="rId12"/>
    <p:sldId id="276" r:id="rId13"/>
    <p:sldId id="277" r:id="rId14"/>
    <p:sldId id="278" r:id="rId15"/>
    <p:sldId id="279" r:id="rId16"/>
    <p:sldId id="270" r:id="rId17"/>
    <p:sldId id="280" r:id="rId18"/>
    <p:sldId id="281" r:id="rId19"/>
    <p:sldId id="282" r:id="rId20"/>
    <p:sldId id="272" r:id="rId21"/>
    <p:sldId id="273" r:id="rId22"/>
    <p:sldId id="283" r:id="rId23"/>
    <p:sldId id="284" r:id="rId24"/>
    <p:sldId id="285" r:id="rId25"/>
    <p:sldId id="286" r:id="rId26"/>
    <p:sldId id="264" r:id="rId27"/>
    <p:sldId id="265" r:id="rId28"/>
    <p:sldId id="266" r:id="rId29"/>
    <p:sldId id="27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88" d="100"/>
          <a:sy n="88" d="100"/>
        </p:scale>
        <p:origin x="255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76952-D102-708E-08CE-A05BD472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70048"/>
            <a:ext cx="10515600" cy="1892427"/>
          </a:xfrm>
        </p:spPr>
        <p:txBody>
          <a:bodyPr>
            <a:normAutofit fontScale="90000"/>
          </a:bodyPr>
          <a:lstStyle/>
          <a:p>
            <a:r>
              <a:rPr lang="de-DE" dirty="0"/>
              <a:t>Entwicklung eines </a:t>
            </a:r>
            <a:r>
              <a:rPr lang="de-DE" dirty="0" err="1"/>
              <a:t>Intelligentenempfehlungssystems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4B8D3D-9D80-F5BB-091A-B842BA6EF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08462" cy="1500187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</p:txBody>
      </p:sp>
    </p:spTree>
    <p:extLst>
      <p:ext uri="{BB962C8B-B14F-4D97-AF65-F5344CB8AC3E}">
        <p14:creationId xmlns:p14="http://schemas.microsoft.com/office/powerpoint/2010/main" val="186862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407866" y="1494890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931541"/>
            <a:ext cx="8541736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67E1C61F-52C1-B1CB-1FB4-4FA3C7E9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31427" r="-161" b="32575"/>
          <a:stretch>
            <a:fillRect/>
          </a:stretch>
        </p:blipFill>
        <p:spPr>
          <a:xfrm>
            <a:off x="318498" y="1941815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2B149B9F-8E31-8A02-089F-5E1DBDB2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64139" r="206" b="-137"/>
          <a:stretch>
            <a:fillRect/>
          </a:stretch>
        </p:blipFill>
        <p:spPr>
          <a:xfrm>
            <a:off x="452062" y="1962364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A530C8-6A73-DEB6-90F8-4137D46C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r>
              <a:rPr lang="de-DE" dirty="0"/>
              <a:t>Wenige Filmbeschreibungen fehlen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4724BF8-BB95-82CD-9875-80EB681389AE}"/>
              </a:ext>
            </a:extLst>
          </p:cNvPr>
          <p:cNvGrpSpPr/>
          <p:nvPr/>
        </p:nvGrpSpPr>
        <p:grpSpPr>
          <a:xfrm>
            <a:off x="3901392" y="462359"/>
            <a:ext cx="4852083" cy="2866075"/>
            <a:chOff x="0" y="189208"/>
            <a:chExt cx="5667424" cy="349992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2D57F01-C013-F4EF-2083-3B9C5343D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" t="664" r="1290" b="21539"/>
            <a:stretch>
              <a:fillRect/>
            </a:stretch>
          </p:blipFill>
          <p:spPr bwMode="auto">
            <a:xfrm>
              <a:off x="0" y="189208"/>
              <a:ext cx="5353830" cy="3499923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3E71200-67BD-F4FF-BE3E-9C1D11DF7E3C}"/>
                </a:ext>
              </a:extLst>
            </p:cNvPr>
            <p:cNvCxnSpPr/>
            <p:nvPr/>
          </p:nvCxnSpPr>
          <p:spPr>
            <a:xfrm>
              <a:off x="4149545" y="3250282"/>
              <a:ext cx="1179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2">
              <a:extLst>
                <a:ext uri="{FF2B5EF4-FFF2-40B4-BE49-F238E27FC236}">
                  <a16:creationId xmlns:a16="http://schemas.microsoft.com/office/drawing/2014/main" id="{5A7D8CFC-18C1-8712-2C43-82821DB41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4788" y="2952082"/>
              <a:ext cx="1612636" cy="343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Großer 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E57DFE-31CF-A146-175D-8D5DA1F4342E}"/>
              </a:ext>
            </a:extLst>
          </p:cNvPr>
          <p:cNvGrpSpPr/>
          <p:nvPr/>
        </p:nvGrpSpPr>
        <p:grpSpPr>
          <a:xfrm>
            <a:off x="6729991" y="3215997"/>
            <a:ext cx="4708634" cy="2866075"/>
            <a:chOff x="0" y="0"/>
            <a:chExt cx="5595455" cy="3533775"/>
          </a:xfrm>
        </p:grpSpPr>
        <p:pic>
          <p:nvPicPr>
            <p:cNvPr id="9" name="Grafik 8" descr="Ein Bild, das Text, Elektronik, Screenshot, Display enthält.&#10;&#10;KI-generierte Inhalte können fehlerhaft sein.">
              <a:extLst>
                <a:ext uri="{FF2B5EF4-FFF2-40B4-BE49-F238E27FC236}">
                  <a16:creationId xmlns:a16="http://schemas.microsoft.com/office/drawing/2014/main" id="{4A5EB9C9-2BE1-3980-6FF5-2F05E3A5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" t="1092" r="927" b="21812"/>
            <a:stretch>
              <a:fillRect/>
            </a:stretch>
          </p:blipFill>
          <p:spPr bwMode="auto">
            <a:xfrm>
              <a:off x="0" y="0"/>
              <a:ext cx="5365115" cy="353377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48E1360C-9017-2D89-B5A1-0782A4AA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9306" y="2755821"/>
              <a:ext cx="876149" cy="716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Kurzer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33338C7-08E6-B298-0478-EE6C3042EBC8}"/>
                </a:ext>
              </a:extLst>
            </p:cNvPr>
            <p:cNvCxnSpPr/>
            <p:nvPr/>
          </p:nvCxnSpPr>
          <p:spPr>
            <a:xfrm flipV="1">
              <a:off x="4748981" y="3102569"/>
              <a:ext cx="609600" cy="67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5C6F5C-2AC5-5AEF-65E9-CC925DAC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Bugs beheben</a:t>
            </a:r>
          </a:p>
          <a:p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r>
              <a:rPr lang="de-DE" dirty="0"/>
              <a:t>Film Cover hinzufügen</a:t>
            </a:r>
          </a:p>
          <a:p>
            <a:r>
              <a:rPr lang="de-DE" dirty="0"/>
              <a:t>Plattformübergreifend</a:t>
            </a:r>
          </a:p>
        </p:txBody>
      </p:sp>
    </p:spTree>
    <p:extLst>
      <p:ext uri="{BB962C8B-B14F-4D97-AF65-F5344CB8AC3E}">
        <p14:creationId xmlns:p14="http://schemas.microsoft.com/office/powerpoint/2010/main" val="254718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EFEB3-2242-9A73-B35D-80DFB76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56B47-6141-AC5C-F229-A1147E83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71F04-D1BC-604B-1C47-72B02474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75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8D5BE-1978-3886-D035-8943F353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00B845-866C-FFA8-1842-EE49A05B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86"/>
          <a:stretch>
            <a:fillRect/>
          </a:stretch>
        </p:blipFill>
        <p:spPr>
          <a:xfrm>
            <a:off x="951459" y="1679920"/>
            <a:ext cx="5144541" cy="2430189"/>
          </a:xfrm>
          <a:prstGeom prst="rect">
            <a:avLst/>
          </a:prstGeom>
        </p:spPr>
      </p:pic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E84AA735-C2E8-EE43-671F-DC1CC509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/>
          <a:stretch>
            <a:fillRect/>
          </a:stretch>
        </p:blipFill>
        <p:spPr>
          <a:xfrm>
            <a:off x="5802989" y="1679920"/>
            <a:ext cx="5453141" cy="42531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D49419-12A2-C95B-99F8-09580A2C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351</Words>
  <Application>Microsoft Office PowerPoint</Application>
  <PresentationFormat>Breitbild</PresentationFormat>
  <Paragraphs>96</Paragraphs>
  <Slides>28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Datensynchronisation</vt:lpstr>
      <vt:lpstr>Zeitplan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Carina Halter</cp:lastModifiedBy>
  <cp:revision>6</cp:revision>
  <dcterms:created xsi:type="dcterms:W3CDTF">2025-06-15T07:28:48Z</dcterms:created>
  <dcterms:modified xsi:type="dcterms:W3CDTF">2025-06-16T13:09:13Z</dcterms:modified>
</cp:coreProperties>
</file>